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60" r:id="rId5"/>
    <p:sldId id="261" r:id="rId6"/>
    <p:sldId id="264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 varScale="1">
        <p:scale>
          <a:sx n="53" d="100"/>
          <a:sy n="53" d="100"/>
        </p:scale>
        <p:origin x="-90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FF83-BA17-47AC-8516-FAE58B82D66F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2F67-9F3D-4EC4-8F98-6922737A4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FF83-BA17-47AC-8516-FAE58B82D66F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2F67-9F3D-4EC4-8F98-6922737A4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FF83-BA17-47AC-8516-FAE58B82D66F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2F67-9F3D-4EC4-8F98-6922737A4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FF83-BA17-47AC-8516-FAE58B82D66F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2F67-9F3D-4EC4-8F98-6922737A4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FF83-BA17-47AC-8516-FAE58B82D66F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2F67-9F3D-4EC4-8F98-6922737A4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FF83-BA17-47AC-8516-FAE58B82D66F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2F67-9F3D-4EC4-8F98-6922737A4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FF83-BA17-47AC-8516-FAE58B82D66F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2F67-9F3D-4EC4-8F98-6922737A4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FF83-BA17-47AC-8516-FAE58B82D66F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2F67-9F3D-4EC4-8F98-6922737A4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FF83-BA17-47AC-8516-FAE58B82D66F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2F67-9F3D-4EC4-8F98-6922737A4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FF83-BA17-47AC-8516-FAE58B82D66F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2F67-9F3D-4EC4-8F98-6922737A4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FF83-BA17-47AC-8516-FAE58B82D66F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2F67-9F3D-4EC4-8F98-6922737A4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CFF83-BA17-47AC-8516-FAE58B82D66F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92F67-9F3D-4EC4-8F98-6922737A495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12 января – День Красной книги России.</a:t>
            </a:r>
            <a:endParaRPr lang="ru-RU" dirty="0"/>
          </a:p>
        </p:txBody>
      </p:sp>
      <p:pic>
        <p:nvPicPr>
          <p:cNvPr id="4" name="Содержимое 3" descr="1653284090_64-celes-club-p-fon-dlya-prezentatsii-krasnaya-kniga-krasi-6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1686" y="1412776"/>
            <a:ext cx="8584901" cy="4824536"/>
          </a:xfrm>
        </p:spPr>
      </p:pic>
    </p:spTree>
  </p:cSld>
  <p:clrMapOvr>
    <a:masterClrMapping/>
  </p:clrMapOvr>
  <p:transition advTm="534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Krasnaya_kniga_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5523" y="134634"/>
            <a:ext cx="8616957" cy="6462718"/>
          </a:xfrm>
        </p:spPr>
      </p:pic>
    </p:spTree>
  </p:cSld>
  <p:clrMapOvr>
    <a:masterClrMapping/>
  </p:clrMapOvr>
  <p:transition advTm="5531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d988d835-8f40-5e30-a0eb-b187a6100be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980728"/>
            <a:ext cx="8763397" cy="4929411"/>
          </a:xfrm>
        </p:spPr>
      </p:pic>
    </p:spTree>
  </p:cSld>
  <p:clrMapOvr>
    <a:masterClrMapping/>
  </p:clrMapOvr>
  <p:transition advTm="5406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72b7132-fe02-5a03-8098-1f99134da2b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1082" y="692696"/>
            <a:ext cx="8870966" cy="5433467"/>
          </a:xfrm>
        </p:spPr>
      </p:pic>
    </p:spTree>
  </p:cSld>
  <p:clrMapOvr>
    <a:masterClrMapping/>
  </p:clrMapOvr>
  <p:transition advTm="5032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ЧЕРНАЯ КНИГА ВЫМЕРШИХ ЖИВОТНЫХ И РАСТЕНИЙ</a:t>
            </a:r>
            <a:endParaRPr lang="ru-RU" b="1" dirty="0"/>
          </a:p>
        </p:txBody>
      </p:sp>
      <p:pic>
        <p:nvPicPr>
          <p:cNvPr id="4" name="Содержимое 3" descr="76a469282a226829c5b255263f1a3a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65009" y="1412776"/>
            <a:ext cx="8007003" cy="4896544"/>
          </a:xfrm>
        </p:spPr>
      </p:pic>
    </p:spTree>
  </p:cSld>
  <p:clrMapOvr>
    <a:masterClrMapping/>
  </p:clrMapOvr>
  <p:transition advTm="525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247d14d04d7a594de245c8a1866347b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5" y="476671"/>
            <a:ext cx="8280920" cy="6210689"/>
          </a:xfrm>
        </p:spPr>
      </p:pic>
    </p:spTree>
  </p:cSld>
  <p:clrMapOvr>
    <a:masterClrMapping/>
  </p:clrMapOvr>
  <p:transition advTm="5282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13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332656"/>
            <a:ext cx="7877425" cy="5905628"/>
          </a:xfrm>
        </p:spPr>
      </p:pic>
    </p:spTree>
  </p:cSld>
  <p:clrMapOvr>
    <a:masterClrMapping/>
  </p:clrMapOvr>
  <p:transition advTm="5328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14</Words>
  <Application>Microsoft Office PowerPoint</Application>
  <PresentationFormat>Экран (4:3)</PresentationFormat>
  <Paragraphs>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12 января – День Красной книги России.</vt:lpstr>
      <vt:lpstr>Слайд 2</vt:lpstr>
      <vt:lpstr>Слайд 3</vt:lpstr>
      <vt:lpstr>Слайд 4</vt:lpstr>
      <vt:lpstr>ЧЕРНАЯ КНИГА ВЫМЕРШИХ ЖИВОТНЫХ И РАСТЕНИЙ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 января – День Красной книги России.</dc:title>
  <dc:creator>User</dc:creator>
  <cp:lastModifiedBy>User</cp:lastModifiedBy>
  <cp:revision>11</cp:revision>
  <dcterms:created xsi:type="dcterms:W3CDTF">2025-01-12T15:29:54Z</dcterms:created>
  <dcterms:modified xsi:type="dcterms:W3CDTF">2025-01-12T17:17:59Z</dcterms:modified>
</cp:coreProperties>
</file>